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21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6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84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86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5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3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6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D0AC66-7D2D-0642-B345-AEE47005ED69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895357-ADA1-0C46-92A2-5B26B5C05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8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Internado</a:t>
            </a:r>
            <a:r>
              <a:rPr lang="en-US" dirty="0" smtClean="0"/>
              <a:t> de </a:t>
            </a:r>
            <a:r>
              <a:rPr lang="en-US" dirty="0" err="1" smtClean="0"/>
              <a:t>Composta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Fotos</a:t>
            </a:r>
            <a:endParaRPr lang="en-US" dirty="0"/>
          </a:p>
        </p:txBody>
      </p:sp>
      <p:pic>
        <p:nvPicPr>
          <p:cNvPr id="5" name="Taylor Swift - Fifte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8661" y="58011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1009"/>
      </p:ext>
    </p:extLst>
  </p:cSld>
  <p:clrMapOvr>
    <a:masterClrMapping/>
  </p:clrMapOvr>
  <p:transition xmlns:p14="http://schemas.microsoft.com/office/powerpoint/2010/main" spd="slow" advTm="1755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349919_10152820075806976_180222657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533399"/>
            <a:ext cx="3868803" cy="5158405"/>
          </a:xfrm>
        </p:spPr>
      </p:pic>
    </p:spTree>
    <p:extLst>
      <p:ext uri="{BB962C8B-B14F-4D97-AF65-F5344CB8AC3E}">
        <p14:creationId xmlns:p14="http://schemas.microsoft.com/office/powerpoint/2010/main" val="12307889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Reciclaje</a:t>
            </a:r>
            <a:endParaRPr lang="en-US" dirty="0"/>
          </a:p>
        </p:txBody>
      </p:sp>
      <p:pic>
        <p:nvPicPr>
          <p:cNvPr id="4" name="Content Placeholder 3" descr="11350357_10152820071691976_464232062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9" y="533400"/>
            <a:ext cx="5022850" cy="3767138"/>
          </a:xfrm>
        </p:spPr>
      </p:pic>
    </p:spTree>
    <p:extLst>
      <p:ext uri="{BB962C8B-B14F-4D97-AF65-F5344CB8AC3E}">
        <p14:creationId xmlns:p14="http://schemas.microsoft.com/office/powerpoint/2010/main" val="15609374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54106_10152714537397595_1857554536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17" y="838200"/>
            <a:ext cx="5205250" cy="5003800"/>
          </a:xfrm>
        </p:spPr>
      </p:pic>
    </p:spTree>
    <p:extLst>
      <p:ext uri="{BB962C8B-B14F-4D97-AF65-F5344CB8AC3E}">
        <p14:creationId xmlns:p14="http://schemas.microsoft.com/office/powerpoint/2010/main" val="21586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 err="1" smtClean="0"/>
              <a:t>AgroFeria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endParaRPr lang="en-US" dirty="0"/>
          </a:p>
        </p:txBody>
      </p:sp>
      <p:pic>
        <p:nvPicPr>
          <p:cNvPr id="4" name="Content Placeholder 3" descr="11102626_10206254536584213_453582198917597765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73435"/>
            <a:ext cx="7770841" cy="4371098"/>
          </a:xfrm>
        </p:spPr>
      </p:pic>
    </p:spTree>
    <p:extLst>
      <p:ext uri="{BB962C8B-B14F-4D97-AF65-F5344CB8AC3E}">
        <p14:creationId xmlns:p14="http://schemas.microsoft.com/office/powerpoint/2010/main" val="787491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Taller </a:t>
            </a:r>
            <a:r>
              <a:rPr lang="en-US" dirty="0" err="1" smtClean="0"/>
              <a:t>Basura</a:t>
            </a:r>
            <a:r>
              <a:rPr lang="en-US" dirty="0" smtClean="0"/>
              <a:t> Cero</a:t>
            </a:r>
            <a:endParaRPr lang="en-US" dirty="0"/>
          </a:p>
        </p:txBody>
      </p:sp>
      <p:pic>
        <p:nvPicPr>
          <p:cNvPr id="4" name="Content Placeholder 3" descr="11330484_10152819871061976_51358958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9" y="533400"/>
            <a:ext cx="5022850" cy="3767138"/>
          </a:xfrm>
        </p:spPr>
      </p:pic>
    </p:spTree>
    <p:extLst>
      <p:ext uri="{BB962C8B-B14F-4D97-AF65-F5344CB8AC3E}">
        <p14:creationId xmlns:p14="http://schemas.microsoft.com/office/powerpoint/2010/main" val="6381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Exhibidores</a:t>
            </a:r>
            <a:endParaRPr lang="en-US" dirty="0"/>
          </a:p>
        </p:txBody>
      </p:sp>
      <p:pic>
        <p:nvPicPr>
          <p:cNvPr id="4" name="Content Placeholder 3" descr="11168491_10206254302738367_596660076023343175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3435"/>
            <a:ext cx="6554788" cy="3687068"/>
          </a:xfrm>
        </p:spPr>
      </p:pic>
    </p:spTree>
    <p:extLst>
      <p:ext uri="{BB962C8B-B14F-4D97-AF65-F5344CB8AC3E}">
        <p14:creationId xmlns:p14="http://schemas.microsoft.com/office/powerpoint/2010/main" val="40185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204408_10206254295098176_5055573820544208892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3435"/>
            <a:ext cx="6554788" cy="3687068"/>
          </a:xfrm>
        </p:spPr>
      </p:pic>
    </p:spTree>
    <p:extLst>
      <p:ext uri="{BB962C8B-B14F-4D97-AF65-F5344CB8AC3E}">
        <p14:creationId xmlns:p14="http://schemas.microsoft.com/office/powerpoint/2010/main" val="229577581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209684_10206254297378233_97294634674256398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3435"/>
            <a:ext cx="6554788" cy="3687068"/>
          </a:xfrm>
        </p:spPr>
      </p:pic>
    </p:spTree>
    <p:extLst>
      <p:ext uri="{BB962C8B-B14F-4D97-AF65-F5344CB8AC3E}">
        <p14:creationId xmlns:p14="http://schemas.microsoft.com/office/powerpoint/2010/main" val="3196606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355402_10152820537416976_827628656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273" y="1136473"/>
            <a:ext cx="5580945" cy="4185709"/>
          </a:xfrm>
        </p:spPr>
      </p:pic>
    </p:spTree>
    <p:extLst>
      <p:ext uri="{BB962C8B-B14F-4D97-AF65-F5344CB8AC3E}">
        <p14:creationId xmlns:p14="http://schemas.microsoft.com/office/powerpoint/2010/main" val="22028575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249917_10206254535304181_2821773260803220756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0634"/>
            <a:ext cx="7950200" cy="4471987"/>
          </a:xfrm>
        </p:spPr>
      </p:pic>
    </p:spTree>
    <p:extLst>
      <p:ext uri="{BB962C8B-B14F-4D97-AF65-F5344CB8AC3E}">
        <p14:creationId xmlns:p14="http://schemas.microsoft.com/office/powerpoint/2010/main" val="42609093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Taller de </a:t>
            </a:r>
            <a:r>
              <a:rPr lang="en-US" dirty="0" err="1" smtClean="0"/>
              <a:t>Composta</a:t>
            </a:r>
            <a:endParaRPr lang="en-US" dirty="0"/>
          </a:p>
        </p:txBody>
      </p:sp>
      <p:pic>
        <p:nvPicPr>
          <p:cNvPr id="4" name="Content Placeholder 3" descr="11282071_10152820076776976_937501167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25" y="533400"/>
            <a:ext cx="3767138" cy="3767138"/>
          </a:xfrm>
        </p:spPr>
      </p:pic>
    </p:spTree>
    <p:extLst>
      <p:ext uri="{BB962C8B-B14F-4D97-AF65-F5344CB8AC3E}">
        <p14:creationId xmlns:p14="http://schemas.microsoft.com/office/powerpoint/2010/main" val="42835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12">
        <p:split orient="vert"/>
      </p:transition>
    </mc:Choice>
    <mc:Fallback xmlns="">
      <p:transition spd="slow" advTm="9212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262340_10152820069876976_826420826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399"/>
            <a:ext cx="4053483" cy="5404645"/>
          </a:xfrm>
        </p:spPr>
      </p:pic>
    </p:spTree>
    <p:extLst>
      <p:ext uri="{BB962C8B-B14F-4D97-AF65-F5344CB8AC3E}">
        <p14:creationId xmlns:p14="http://schemas.microsoft.com/office/powerpoint/2010/main" val="7963596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355644_10152820537021976_19735311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4850" y="1345319"/>
            <a:ext cx="5806721" cy="4355041"/>
          </a:xfrm>
        </p:spPr>
      </p:pic>
    </p:spTree>
    <p:extLst>
      <p:ext uri="{BB962C8B-B14F-4D97-AF65-F5344CB8AC3E}">
        <p14:creationId xmlns:p14="http://schemas.microsoft.com/office/powerpoint/2010/main" val="30444413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24701_10152820010221976_165460175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400"/>
            <a:ext cx="4155083" cy="5540112"/>
          </a:xfrm>
        </p:spPr>
      </p:pic>
    </p:spTree>
    <p:extLst>
      <p:ext uri="{BB962C8B-B14F-4D97-AF65-F5344CB8AC3E}">
        <p14:creationId xmlns:p14="http://schemas.microsoft.com/office/powerpoint/2010/main" val="68837388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88272_10206254301458335_321274226841038534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3435"/>
            <a:ext cx="6554788" cy="3687068"/>
          </a:xfrm>
        </p:spPr>
      </p:pic>
    </p:spTree>
    <p:extLst>
      <p:ext uri="{BB962C8B-B14F-4D97-AF65-F5344CB8AC3E}">
        <p14:creationId xmlns:p14="http://schemas.microsoft.com/office/powerpoint/2010/main" val="3721246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262949_10152820537006976_1274408278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9" y="533400"/>
            <a:ext cx="5022850" cy="3767138"/>
          </a:xfrm>
        </p:spPr>
      </p:pic>
    </p:spTree>
    <p:extLst>
      <p:ext uri="{BB962C8B-B14F-4D97-AF65-F5344CB8AC3E}">
        <p14:creationId xmlns:p14="http://schemas.microsoft.com/office/powerpoint/2010/main" val="289189351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269396_10152820537376976_123376618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9" y="533400"/>
            <a:ext cx="5022850" cy="3767138"/>
          </a:xfrm>
        </p:spPr>
      </p:pic>
    </p:spTree>
    <p:extLst>
      <p:ext uri="{BB962C8B-B14F-4D97-AF65-F5344CB8AC3E}">
        <p14:creationId xmlns:p14="http://schemas.microsoft.com/office/powerpoint/2010/main" val="194693742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Moda</a:t>
            </a:r>
            <a:r>
              <a:rPr lang="en-US" dirty="0" smtClean="0"/>
              <a:t> </a:t>
            </a:r>
            <a:r>
              <a:rPr lang="en-US" dirty="0" err="1" smtClean="0"/>
              <a:t>Reciclada</a:t>
            </a:r>
            <a:endParaRPr lang="en-US" dirty="0"/>
          </a:p>
        </p:txBody>
      </p:sp>
      <p:pic>
        <p:nvPicPr>
          <p:cNvPr id="4" name="Content Placeholder 3" descr="11287114_10152820069471976_163970480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25" y="533400"/>
            <a:ext cx="4426016" cy="5901356"/>
          </a:xfrm>
        </p:spPr>
      </p:pic>
    </p:spTree>
    <p:extLst>
      <p:ext uri="{BB962C8B-B14F-4D97-AF65-F5344CB8AC3E}">
        <p14:creationId xmlns:p14="http://schemas.microsoft.com/office/powerpoint/2010/main" val="36548745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304232_10152820070156976_68580576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400"/>
            <a:ext cx="2825353" cy="3767138"/>
          </a:xfrm>
        </p:spPr>
      </p:pic>
    </p:spTree>
    <p:extLst>
      <p:ext uri="{BB962C8B-B14F-4D97-AF65-F5344CB8AC3E}">
        <p14:creationId xmlns:p14="http://schemas.microsoft.com/office/powerpoint/2010/main" val="23206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350344_10152820069521976_88510230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399"/>
            <a:ext cx="4053483" cy="5404645"/>
          </a:xfrm>
        </p:spPr>
      </p:pic>
    </p:spTree>
    <p:extLst>
      <p:ext uri="{BB962C8B-B14F-4D97-AF65-F5344CB8AC3E}">
        <p14:creationId xmlns:p14="http://schemas.microsoft.com/office/powerpoint/2010/main" val="13690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</a:t>
            </a:r>
            <a:r>
              <a:rPr lang="en-US" dirty="0" smtClean="0"/>
              <a:t> del </a:t>
            </a:r>
            <a:r>
              <a:rPr lang="en-US" dirty="0" err="1" smtClean="0"/>
              <a:t>Planeta</a:t>
            </a:r>
            <a:endParaRPr lang="en-US" dirty="0"/>
          </a:p>
        </p:txBody>
      </p:sp>
      <p:pic>
        <p:nvPicPr>
          <p:cNvPr id="4" name="Content Placeholder 3" descr="11328796_10152820071981976_50200175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400"/>
            <a:ext cx="2825353" cy="3767138"/>
          </a:xfrm>
        </p:spPr>
      </p:pic>
    </p:spTree>
    <p:extLst>
      <p:ext uri="{BB962C8B-B14F-4D97-AF65-F5344CB8AC3E}">
        <p14:creationId xmlns:p14="http://schemas.microsoft.com/office/powerpoint/2010/main" val="17125936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Comienzo</a:t>
            </a:r>
            <a:r>
              <a:rPr lang="en-US" dirty="0" smtClean="0"/>
              <a:t> del Proyecto</a:t>
            </a:r>
            <a:endParaRPr lang="en-US" dirty="0"/>
          </a:p>
        </p:txBody>
      </p:sp>
      <p:pic>
        <p:nvPicPr>
          <p:cNvPr id="4" name="Content Placeholder 3" descr="11281890_10152820077441976_1213404091_n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25" y="533400"/>
            <a:ext cx="3767138" cy="3767138"/>
          </a:xfrm>
        </p:spPr>
      </p:pic>
    </p:spTree>
    <p:extLst>
      <p:ext uri="{BB962C8B-B14F-4D97-AF65-F5344CB8AC3E}">
        <p14:creationId xmlns:p14="http://schemas.microsoft.com/office/powerpoint/2010/main" val="3097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Semilleros</a:t>
            </a:r>
            <a:endParaRPr lang="en-US" dirty="0"/>
          </a:p>
        </p:txBody>
      </p:sp>
      <p:pic>
        <p:nvPicPr>
          <p:cNvPr id="4" name="Content Placeholder 3" descr="11329611_10152819868851976_55747916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9" y="533400"/>
            <a:ext cx="5022850" cy="3767138"/>
          </a:xfrm>
        </p:spPr>
      </p:pic>
    </p:spTree>
    <p:extLst>
      <p:ext uri="{BB962C8B-B14F-4D97-AF65-F5344CB8AC3E}">
        <p14:creationId xmlns:p14="http://schemas.microsoft.com/office/powerpoint/2010/main" val="2813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mpactados</a:t>
            </a:r>
            <a:endParaRPr lang="en-US" dirty="0"/>
          </a:p>
        </p:txBody>
      </p:sp>
      <p:pic>
        <p:nvPicPr>
          <p:cNvPr id="4" name="Content Placeholder 3" descr="10174792_713075488749884_528289386000788482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b="12714"/>
          <a:stretch>
            <a:fillRect/>
          </a:stretch>
        </p:blipFill>
        <p:spPr>
          <a:xfrm>
            <a:off x="296008" y="1623175"/>
            <a:ext cx="4093912" cy="2251494"/>
          </a:xfrm>
        </p:spPr>
      </p:pic>
      <p:pic>
        <p:nvPicPr>
          <p:cNvPr id="5" name="Picture 4" descr="10374025_713089182081848_1673824638087645371_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04" y="2942070"/>
            <a:ext cx="4560660" cy="2565371"/>
          </a:xfrm>
          <a:prstGeom prst="rect">
            <a:avLst/>
          </a:prstGeom>
        </p:spPr>
      </p:pic>
      <p:pic>
        <p:nvPicPr>
          <p:cNvPr id="6" name="Picture 5" descr="11287235_10152820065221976_1281199614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3620493"/>
            <a:ext cx="3387315" cy="2540487"/>
          </a:xfrm>
          <a:prstGeom prst="rect">
            <a:avLst/>
          </a:prstGeom>
        </p:spPr>
      </p:pic>
      <p:pic>
        <p:nvPicPr>
          <p:cNvPr id="7" name="Picture 6" descr="20130816_09454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76" y="1417638"/>
            <a:ext cx="3080624" cy="17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Gracias a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ayudarme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proyecto</a:t>
            </a:r>
            <a:r>
              <a:rPr lang="en-US" dirty="0" smtClean="0"/>
              <a:t> y a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que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u </a:t>
            </a:r>
            <a:r>
              <a:rPr lang="en-US" dirty="0" err="1" smtClean="0"/>
              <a:t>otra</a:t>
            </a:r>
            <a:r>
              <a:rPr lang="en-US" dirty="0" smtClean="0"/>
              <a:t> forma </a:t>
            </a:r>
            <a:r>
              <a:rPr lang="en-US" dirty="0" err="1" smtClean="0"/>
              <a:t>cooperaron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pudiera</a:t>
            </a:r>
            <a:r>
              <a:rPr lang="en-US" dirty="0" smtClean="0"/>
              <a:t> </a:t>
            </a:r>
            <a:r>
              <a:rPr lang="en-US" dirty="0" err="1" smtClean="0"/>
              <a:t>llevar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10170804_713089198748513_105731770478964949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86" y="3294132"/>
            <a:ext cx="2004676" cy="3563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72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Construccion</a:t>
            </a:r>
            <a:r>
              <a:rPr lang="en-US" dirty="0" smtClean="0"/>
              <a:t> de </a:t>
            </a:r>
            <a:r>
              <a:rPr lang="en-US" dirty="0" err="1" smtClean="0"/>
              <a:t>Composteras</a:t>
            </a:r>
            <a:endParaRPr lang="en-US" dirty="0"/>
          </a:p>
        </p:txBody>
      </p:sp>
      <p:pic>
        <p:nvPicPr>
          <p:cNvPr id="4" name="Content Placeholder 3" descr="11268125_10152819959426976_1319244775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400"/>
            <a:ext cx="2825353" cy="3767138"/>
          </a:xfrm>
        </p:spPr>
      </p:pic>
    </p:spTree>
    <p:extLst>
      <p:ext uri="{BB962C8B-B14F-4D97-AF65-F5344CB8AC3E}">
        <p14:creationId xmlns:p14="http://schemas.microsoft.com/office/powerpoint/2010/main" val="6753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1304550_10152820076286976_118064920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400"/>
            <a:ext cx="4104283" cy="5472378"/>
          </a:xfrm>
        </p:spPr>
      </p:pic>
    </p:spTree>
    <p:extLst>
      <p:ext uri="{BB962C8B-B14F-4D97-AF65-F5344CB8AC3E}">
        <p14:creationId xmlns:p14="http://schemas.microsoft.com/office/powerpoint/2010/main" val="38753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351927_10152820077101976_135508930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400"/>
            <a:ext cx="4104283" cy="5472378"/>
          </a:xfrm>
        </p:spPr>
      </p:pic>
    </p:spTree>
    <p:extLst>
      <p:ext uri="{BB962C8B-B14F-4D97-AF65-F5344CB8AC3E}">
        <p14:creationId xmlns:p14="http://schemas.microsoft.com/office/powerpoint/2010/main" val="29192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1263830_10152820071351976_38002621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3" y="533399"/>
            <a:ext cx="3276137" cy="4368183"/>
          </a:xfrm>
        </p:spPr>
      </p:pic>
    </p:spTree>
    <p:extLst>
      <p:ext uri="{BB962C8B-B14F-4D97-AF65-F5344CB8AC3E}">
        <p14:creationId xmlns:p14="http://schemas.microsoft.com/office/powerpoint/2010/main" val="38782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Limpieza</a:t>
            </a:r>
            <a:r>
              <a:rPr lang="en-US" dirty="0" smtClean="0"/>
              <a:t> y </a:t>
            </a:r>
            <a:r>
              <a:rPr lang="en-US" dirty="0" err="1" smtClean="0"/>
              <a:t>siembra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jardineras</a:t>
            </a:r>
            <a:endParaRPr lang="en-US" dirty="0"/>
          </a:p>
        </p:txBody>
      </p:sp>
      <p:pic>
        <p:nvPicPr>
          <p:cNvPr id="4" name="Content Placeholder 3" descr="11267632_10152820075786976_2089181797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400"/>
            <a:ext cx="2825353" cy="3767138"/>
          </a:xfrm>
        </p:spPr>
      </p:pic>
    </p:spTree>
    <p:extLst>
      <p:ext uri="{BB962C8B-B14F-4D97-AF65-F5344CB8AC3E}">
        <p14:creationId xmlns:p14="http://schemas.microsoft.com/office/powerpoint/2010/main" val="14539551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Esc. </a:t>
            </a:r>
            <a:r>
              <a:rPr lang="en-US" dirty="0" err="1" smtClean="0"/>
              <a:t>Nocturna</a:t>
            </a:r>
            <a:endParaRPr lang="en-US" dirty="0"/>
          </a:p>
        </p:txBody>
      </p:sp>
      <p:pic>
        <p:nvPicPr>
          <p:cNvPr id="4" name="Content Placeholder 3" descr="11334324_10152820075776976_83543167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7" y="533400"/>
            <a:ext cx="2825353" cy="3767138"/>
          </a:xfrm>
        </p:spPr>
      </p:pic>
    </p:spTree>
    <p:extLst>
      <p:ext uri="{BB962C8B-B14F-4D97-AF65-F5344CB8AC3E}">
        <p14:creationId xmlns:p14="http://schemas.microsoft.com/office/powerpoint/2010/main" val="206664647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67</Words>
  <Application>Microsoft Macintosh PowerPoint</Application>
  <PresentationFormat>On-screen Show (4:3)</PresentationFormat>
  <Paragraphs>16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Slice</vt:lpstr>
      <vt:lpstr>Internado de Composta</vt:lpstr>
      <vt:lpstr>Taller de Composta</vt:lpstr>
      <vt:lpstr>Comienzo del Proyecto</vt:lpstr>
      <vt:lpstr>Construccion de Composteras</vt:lpstr>
      <vt:lpstr>PowerPoint Presentation</vt:lpstr>
      <vt:lpstr>PowerPoint Presentation</vt:lpstr>
      <vt:lpstr>PowerPoint Presentation</vt:lpstr>
      <vt:lpstr>Limpieza y siembra en jardineras</vt:lpstr>
      <vt:lpstr>Esc. Nocturna</vt:lpstr>
      <vt:lpstr>PowerPoint Presentation</vt:lpstr>
      <vt:lpstr>Programa Reciclaje</vt:lpstr>
      <vt:lpstr>PowerPoint Presentation</vt:lpstr>
      <vt:lpstr>Staff AgroFeria Ambiental</vt:lpstr>
      <vt:lpstr>Taller Basura Cero</vt:lpstr>
      <vt:lpstr>Exhibidores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Moda Reciclada</vt:lpstr>
      <vt:lpstr>PowerPoint Presentation</vt:lpstr>
      <vt:lpstr>PowerPoint Presentation</vt:lpstr>
      <vt:lpstr>Mes del Planeta</vt:lpstr>
      <vt:lpstr>Semilleros</vt:lpstr>
      <vt:lpstr>Estudiantes Impactados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Internado de Composta</dc:title>
  <dc:creator>Maria D Correa</dc:creator>
  <cp:lastModifiedBy>intern intern</cp:lastModifiedBy>
  <cp:revision>6</cp:revision>
  <dcterms:created xsi:type="dcterms:W3CDTF">2015-05-29T11:28:13Z</dcterms:created>
  <dcterms:modified xsi:type="dcterms:W3CDTF">2016-05-06T19:34:07Z</dcterms:modified>
</cp:coreProperties>
</file>