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89" d="100"/>
          <a:sy n="89" d="100"/>
        </p:scale>
        <p:origin x="-121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817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s"/>
              <a:t>Aquí vemos a los estudiantes construyendo la compostera con paletas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Los estudiantes recogiendo hojas secas y echandolas en la compostera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la compostera con hojas lista para echarle el material verde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Los estudiantes echando material verde (frutas : chinas, tomates, pimiestos, lechuga, etc.) y mezclando los mismos.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la compostera lista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Durante el semestre se le estuvo dando mantenimiento a la composta. Este dia habia entrega de notas algunos estudiantes tuvieron la amabilidad de ayudar a voltear la composta.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En este día debido a exámenes y otras actividades no tuvimos a los estudiantes trabajando con nosotros, pero aprovechamos y pintamos las paletas de forma que los estudiantes se vieran alentados a trabajar.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Adicional a la composta se actualizaron 4 centros de reciclaje.Previamente habían rótulos de reciclaje, pero no tenían colores establecidos. Por ello tomamos la iniciativa de crear rótulos utilizando los colores establecidos: ...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Luego de que se pintaron los drones se le coloco el logo de reciclaje y una imagen del material a reciclar.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"/>
              <a:t>aquí una de las estudiantes rotulando los drones.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s"/>
              <a:t>se colocaron al revés para no ensuciarse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Mi nombre es Nicole Wolfrom Morales soy estudiante de tercer año en el Colegio de Mayaguez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aqui tenemos el producto final...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"/>
              <a:t>Decidimos ser bien visuales para llamar la atención de los estudiantes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s"/>
              <a:t>aqui se ve claramente el cambio que le dimos a los centros de reciclaje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s"/>
              <a:t>aqui se ve la diferencia de como estaba el centro hace unos meses y como fue el resultdo de nuestro trabajo.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s"/>
              <a:t>aqui se puede ver como estaba el centro y como se encuentra ahora luego de nuestra iniciativa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Luego de pintarlos decidimos crear rótulos para establecer un código.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El codigo establecido fue amarillo para el plástico, anaranjado aluminio y papel y carton azul.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Se estuvo trabajando con la escuela superior Inés María Mendoza. Se realizó una limpieza de playa. Se les enseñó que materiales eran biodegradables y cuales no. que danos esta causando toda la basura que se tira. como daña el paisaje (estética) y cómo daña al medio ambiente.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s"/>
              <a:t>se desvio el material orgánico de la basura hacia los composteros. 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s"/>
              <a:t>los estudiantes estaban muy comprometidos en continuir con el reciclado.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Nos sorprencio que la incitiva de los estudiantes en sus horas libres.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Lamentablemente no contamos con la colaboración total de los mentores. Al principio estaban motivados pero luego no se dejaban ver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Enfoque en Estudiantes de grado 10 aunqe tuvimos el Apoyo de various Estudiantes de grado 11 y 12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"/>
              <a:t>Se iso contanto con un agronomo para ofrecer charla de jardin vertical 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s"/>
              <a:t>Expedición a vertederos (efecto visual), enseñar a estudiantes el efecto dañino de la basura y los vertederos.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Durante el semestre se realizaron diferentes actividades entre estas...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Aquí se les ofreció una breve introducción del reciclaje y cómo íbamos a  estar realizando los centros de reciclaje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/>
              <a:t>Se estuvo ofreciendo la charla alrededor de 160 estudiantes del grado 10 en donde estuvieron participando de la misma.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Se proyectó un video sobre 10 países más contaminados. Les impactó mucho el grado de contaminación de estos lugares.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Ana estuvo visitando la escuela y ofreció un taller a los estudiantes y luego del taller se prosiguio hacer la compostera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724400" y="0"/>
            <a:ext cx="3012140" cy="5140547"/>
          </a:xfrm>
          <a:custGeom>
            <a:avLst/>
            <a:gdLst/>
            <a:ahLst/>
            <a:cxnLst/>
            <a:rect l="0" t="0" r="0" b="0"/>
            <a:pathLst>
              <a:path w="3012141" h="6854064" extrusionOk="0">
                <a:moveTo>
                  <a:pt x="2623817" y="0"/>
                </a:moveTo>
                <a:lnTo>
                  <a:pt x="2791741" y="608783"/>
                </a:lnTo>
                <a:lnTo>
                  <a:pt x="1826176" y="1301537"/>
                </a:lnTo>
                <a:lnTo>
                  <a:pt x="2130539" y="2466623"/>
                </a:lnTo>
                <a:lnTo>
                  <a:pt x="1175470" y="3190866"/>
                </a:lnTo>
                <a:lnTo>
                  <a:pt x="1469337" y="4355952"/>
                </a:lnTo>
                <a:lnTo>
                  <a:pt x="493277" y="5080194"/>
                </a:lnTo>
                <a:lnTo>
                  <a:pt x="808135" y="6255776"/>
                </a:lnTo>
                <a:lnTo>
                  <a:pt x="0" y="6854064"/>
                </a:lnTo>
                <a:lnTo>
                  <a:pt x="388325" y="6854064"/>
                </a:lnTo>
                <a:lnTo>
                  <a:pt x="1007545" y="6308258"/>
                </a:lnTo>
                <a:lnTo>
                  <a:pt x="713678" y="5122179"/>
                </a:lnTo>
                <a:lnTo>
                  <a:pt x="1679242" y="4408433"/>
                </a:lnTo>
                <a:lnTo>
                  <a:pt x="1364384" y="3232851"/>
                </a:lnTo>
                <a:lnTo>
                  <a:pt x="2361435" y="2498112"/>
                </a:lnTo>
                <a:lnTo>
                  <a:pt x="2015091" y="1343522"/>
                </a:lnTo>
                <a:lnTo>
                  <a:pt x="3012141" y="608783"/>
                </a:lnTo>
                <a:lnTo>
                  <a:pt x="2833722" y="0"/>
                </a:lnTo>
              </a:path>
            </a:pathLst>
          </a:cu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4571999" y="0"/>
            <a:ext cx="4546600" cy="5143499"/>
            <a:chOff x="1447" y="0"/>
            <a:chExt cx="2863" cy="4319"/>
          </a:xfrm>
        </p:grpSpPr>
        <p:sp>
          <p:nvSpPr>
            <p:cNvPr id="12" name="Shape 12"/>
            <p:cNvSpPr/>
            <p:nvPr/>
          </p:nvSpPr>
          <p:spPr>
            <a:xfrm>
              <a:off x="1447" y="0"/>
              <a:ext cx="1885" cy="4319"/>
            </a:xfrm>
            <a:custGeom>
              <a:avLst/>
              <a:gdLst/>
              <a:ahLst/>
              <a:cxnLst/>
              <a:rect l="0" t="0" r="0" b="0"/>
              <a:pathLst>
                <a:path w="1886" h="4320" extrusionOk="0">
                  <a:moveTo>
                    <a:pt x="1719" y="0"/>
                  </a:moveTo>
                  <a:lnTo>
                    <a:pt x="1813" y="357"/>
                  </a:lnTo>
                  <a:lnTo>
                    <a:pt x="1194" y="805"/>
                  </a:lnTo>
                  <a:lnTo>
                    <a:pt x="1393" y="1544"/>
                  </a:lnTo>
                  <a:lnTo>
                    <a:pt x="777" y="1991"/>
                  </a:lnTo>
                  <a:lnTo>
                    <a:pt x="972" y="2734"/>
                  </a:lnTo>
                  <a:lnTo>
                    <a:pt x="355" y="3178"/>
                  </a:lnTo>
                  <a:lnTo>
                    <a:pt x="554" y="3921"/>
                  </a:lnTo>
                  <a:lnTo>
                    <a:pt x="0" y="4320"/>
                  </a:lnTo>
                  <a:lnTo>
                    <a:pt x="109" y="4320"/>
                  </a:lnTo>
                  <a:lnTo>
                    <a:pt x="623" y="3948"/>
                  </a:lnTo>
                  <a:lnTo>
                    <a:pt x="430" y="3205"/>
                  </a:lnTo>
                  <a:lnTo>
                    <a:pt x="1045" y="2761"/>
                  </a:lnTo>
                  <a:lnTo>
                    <a:pt x="850" y="2018"/>
                  </a:lnTo>
                  <a:lnTo>
                    <a:pt x="1468" y="1572"/>
                  </a:lnTo>
                  <a:lnTo>
                    <a:pt x="1271" y="830"/>
                  </a:lnTo>
                  <a:lnTo>
                    <a:pt x="1886" y="386"/>
                  </a:lnTo>
                  <a:lnTo>
                    <a:pt x="1788" y="0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A6412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559" y="0"/>
              <a:ext cx="1978" cy="4319"/>
            </a:xfrm>
            <a:custGeom>
              <a:avLst/>
              <a:gdLst/>
              <a:ahLst/>
              <a:cxnLst/>
              <a:rect l="0" t="0" r="0" b="0"/>
              <a:pathLst>
                <a:path w="1979" h="4320" extrusionOk="0">
                  <a:moveTo>
                    <a:pt x="1673" y="0"/>
                  </a:moveTo>
                  <a:lnTo>
                    <a:pt x="1777" y="382"/>
                  </a:lnTo>
                  <a:lnTo>
                    <a:pt x="1160" y="830"/>
                  </a:lnTo>
                  <a:lnTo>
                    <a:pt x="1357" y="1570"/>
                  </a:lnTo>
                  <a:lnTo>
                    <a:pt x="743" y="2016"/>
                  </a:lnTo>
                  <a:lnTo>
                    <a:pt x="936" y="2759"/>
                  </a:lnTo>
                  <a:lnTo>
                    <a:pt x="319" y="3204"/>
                  </a:lnTo>
                  <a:lnTo>
                    <a:pt x="517" y="3947"/>
                  </a:lnTo>
                  <a:lnTo>
                    <a:pt x="0" y="4320"/>
                  </a:lnTo>
                  <a:lnTo>
                    <a:pt x="304" y="4320"/>
                  </a:lnTo>
                  <a:lnTo>
                    <a:pt x="717" y="4025"/>
                  </a:lnTo>
                  <a:lnTo>
                    <a:pt x="521" y="3280"/>
                  </a:lnTo>
                  <a:lnTo>
                    <a:pt x="1136" y="2836"/>
                  </a:lnTo>
                  <a:lnTo>
                    <a:pt x="941" y="2093"/>
                  </a:lnTo>
                  <a:lnTo>
                    <a:pt x="1559" y="1648"/>
                  </a:lnTo>
                  <a:lnTo>
                    <a:pt x="1362" y="905"/>
                  </a:lnTo>
                  <a:lnTo>
                    <a:pt x="1979" y="461"/>
                  </a:lnTo>
                  <a:lnTo>
                    <a:pt x="1859" y="0"/>
                  </a:lnTo>
                  <a:lnTo>
                    <a:pt x="1673" y="0"/>
                  </a:lnTo>
                  <a:close/>
                </a:path>
              </a:pathLst>
            </a:custGeom>
            <a:solidFill>
              <a:srgbClr val="38445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090" y="0"/>
              <a:ext cx="1805" cy="4319"/>
            </a:xfrm>
            <a:custGeom>
              <a:avLst/>
              <a:gdLst/>
              <a:ahLst/>
              <a:cxnLst/>
              <a:rect l="0" t="0" r="0" b="0"/>
              <a:pathLst>
                <a:path w="1806" h="4320" extrusionOk="0">
                  <a:moveTo>
                    <a:pt x="1462" y="0"/>
                  </a:moveTo>
                  <a:lnTo>
                    <a:pt x="1604" y="510"/>
                  </a:lnTo>
                  <a:lnTo>
                    <a:pt x="987" y="958"/>
                  </a:lnTo>
                  <a:lnTo>
                    <a:pt x="1183" y="1696"/>
                  </a:lnTo>
                  <a:lnTo>
                    <a:pt x="570" y="2142"/>
                  </a:lnTo>
                  <a:lnTo>
                    <a:pt x="764" y="2885"/>
                  </a:lnTo>
                  <a:lnTo>
                    <a:pt x="147" y="3329"/>
                  </a:lnTo>
                  <a:lnTo>
                    <a:pt x="344" y="4072"/>
                  </a:lnTo>
                  <a:lnTo>
                    <a:pt x="0" y="4320"/>
                  </a:lnTo>
                  <a:lnTo>
                    <a:pt x="304" y="4320"/>
                  </a:lnTo>
                  <a:lnTo>
                    <a:pt x="544" y="4151"/>
                  </a:lnTo>
                  <a:lnTo>
                    <a:pt x="349" y="3406"/>
                  </a:lnTo>
                  <a:lnTo>
                    <a:pt x="965" y="2961"/>
                  </a:lnTo>
                  <a:lnTo>
                    <a:pt x="768" y="2220"/>
                  </a:lnTo>
                  <a:lnTo>
                    <a:pt x="1385" y="1776"/>
                  </a:lnTo>
                  <a:lnTo>
                    <a:pt x="1189" y="1031"/>
                  </a:lnTo>
                  <a:lnTo>
                    <a:pt x="1806" y="586"/>
                  </a:lnTo>
                  <a:lnTo>
                    <a:pt x="1647" y="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68C1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463" y="0"/>
              <a:ext cx="1847" cy="4319"/>
            </a:xfrm>
            <a:custGeom>
              <a:avLst/>
              <a:gdLst/>
              <a:ahLst/>
              <a:cxnLst/>
              <a:rect l="0" t="0" r="0" b="0"/>
              <a:pathLst>
                <a:path w="1848" h="4320" extrusionOk="0">
                  <a:moveTo>
                    <a:pt x="1311" y="0"/>
                  </a:moveTo>
                  <a:lnTo>
                    <a:pt x="1475" y="606"/>
                  </a:lnTo>
                  <a:lnTo>
                    <a:pt x="856" y="1055"/>
                  </a:lnTo>
                  <a:lnTo>
                    <a:pt x="1054" y="1794"/>
                  </a:lnTo>
                  <a:lnTo>
                    <a:pt x="439" y="2240"/>
                  </a:lnTo>
                  <a:lnTo>
                    <a:pt x="634" y="2981"/>
                  </a:lnTo>
                  <a:lnTo>
                    <a:pt x="16" y="3428"/>
                  </a:lnTo>
                  <a:lnTo>
                    <a:pt x="215" y="4169"/>
                  </a:lnTo>
                  <a:lnTo>
                    <a:pt x="0" y="4320"/>
                  </a:lnTo>
                  <a:lnTo>
                    <a:pt x="570" y="4320"/>
                  </a:lnTo>
                  <a:lnTo>
                    <a:pt x="584" y="4304"/>
                  </a:lnTo>
                  <a:lnTo>
                    <a:pt x="391" y="3570"/>
                  </a:lnTo>
                  <a:lnTo>
                    <a:pt x="1005" y="3118"/>
                  </a:lnTo>
                  <a:lnTo>
                    <a:pt x="810" y="2380"/>
                  </a:lnTo>
                  <a:lnTo>
                    <a:pt x="1422" y="1936"/>
                  </a:lnTo>
                  <a:lnTo>
                    <a:pt x="1229" y="1193"/>
                  </a:lnTo>
                  <a:lnTo>
                    <a:pt x="1848" y="743"/>
                  </a:lnTo>
                  <a:lnTo>
                    <a:pt x="1650" y="0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A4BDC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746438"/>
            <a:ext cx="5258700" cy="1158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1986416"/>
            <a:ext cx="5258700" cy="77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None/>
              <a:defRPr/>
            </a:lvl1pPr>
            <a:lvl2pPr>
              <a:spcBef>
                <a:spcPts val="0"/>
              </a:spcBef>
              <a:buSzPct val="100000"/>
              <a:buNone/>
              <a:defRPr sz="3000"/>
            </a:lvl2pPr>
            <a:lvl3pPr>
              <a:spcBef>
                <a:spcPts val="0"/>
              </a:spcBef>
              <a:buSzPct val="100000"/>
              <a:buNone/>
              <a:defRPr sz="3000"/>
            </a:lvl3pPr>
            <a:lvl4pPr>
              <a:spcBef>
                <a:spcPts val="0"/>
              </a:spcBef>
              <a:buSzPct val="100000"/>
              <a:buNone/>
              <a:defRPr sz="3000"/>
            </a:lvl4pPr>
            <a:lvl5pPr>
              <a:spcBef>
                <a:spcPts val="0"/>
              </a:spcBef>
              <a:buSzPct val="100000"/>
              <a:buNone/>
              <a:defRPr sz="3000"/>
            </a:lvl5pPr>
            <a:lvl6pPr>
              <a:spcBef>
                <a:spcPts val="0"/>
              </a:spcBef>
              <a:buSzPct val="100000"/>
              <a:buNone/>
              <a:defRPr sz="3000"/>
            </a:lvl6pPr>
            <a:lvl7pPr>
              <a:spcBef>
                <a:spcPts val="0"/>
              </a:spcBef>
              <a:buSzPct val="100000"/>
              <a:buNone/>
              <a:defRPr sz="3000"/>
            </a:lvl7pPr>
            <a:lvl8pPr>
              <a:spcBef>
                <a:spcPts val="0"/>
              </a:spcBef>
              <a:buSzPct val="100000"/>
              <a:buNone/>
              <a:defRPr sz="3000"/>
            </a:lvl8pPr>
            <a:lvl9pPr>
              <a:spcBef>
                <a:spcPts val="0"/>
              </a:spcBef>
              <a:buSzPct val="100000"/>
              <a:buNone/>
              <a:defRPr sz="30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pPr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rot="-5400000">
            <a:off x="6431898" y="2431398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pPr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-5400000">
            <a:off x="6431898" y="2431398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rgbClr val="A5BDC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>
                <a:solidFill>
                  <a:srgbClr val="A64128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A64128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A64128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A64128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A64128"/>
                </a:solidFill>
              </a:defRPr>
            </a:lvl5pPr>
            <a:lvl6pPr>
              <a:spcBef>
                <a:spcPts val="0"/>
              </a:spcBef>
              <a:defRPr>
                <a:solidFill>
                  <a:srgbClr val="A64128"/>
                </a:solidFill>
              </a:defRPr>
            </a:lvl6pPr>
            <a:lvl7pPr>
              <a:spcBef>
                <a:spcPts val="0"/>
              </a:spcBef>
              <a:defRPr>
                <a:solidFill>
                  <a:srgbClr val="A64128"/>
                </a:solidFill>
              </a:defRPr>
            </a:lvl7pPr>
            <a:lvl8pPr>
              <a:spcBef>
                <a:spcPts val="0"/>
              </a:spcBef>
              <a:defRPr>
                <a:solidFill>
                  <a:srgbClr val="A64128"/>
                </a:solidFill>
              </a:defRPr>
            </a:lvl8pPr>
            <a:lvl9pPr>
              <a:spcBef>
                <a:spcPts val="0"/>
              </a:spcBef>
              <a:defRPr>
                <a:solidFill>
                  <a:srgbClr val="A64128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pPr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/>
          <p:nvPr/>
        </p:nvSpPr>
        <p:spPr>
          <a:xfrm rot="-5400000">
            <a:off x="6431898" y="2431398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pPr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 b="1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  <p:sp>
        <p:nvSpPr>
          <p:cNvPr id="36" name="Shape 36"/>
          <p:cNvSpPr/>
          <p:nvPr/>
        </p:nvSpPr>
        <p:spPr>
          <a:xfrm rot="10800000">
            <a:off x="7938258" y="0"/>
            <a:ext cx="1205741" cy="3389922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5400000">
            <a:off x="1807794" y="-1807795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pPr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 rot="-5400000">
            <a:off x="6431898" y="2431398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pPr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0" y="1753577"/>
            <a:ext cx="1205741" cy="3389922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buFont typeface="Trebuchet MS"/>
              <a:defRPr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buFont typeface="Trebuchet MS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buFont typeface="Trebuchet MS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pPr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ctrTitle"/>
          </p:nvPr>
        </p:nvSpPr>
        <p:spPr>
          <a:xfrm>
            <a:off x="685800" y="746450"/>
            <a:ext cx="6740999" cy="1158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Internado Green-Pr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685800" y="1986450"/>
            <a:ext cx="5987700" cy="265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s" sz="2800" dirty="0"/>
              <a:t>Nicole Wolfrom Morales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s" sz="2800" dirty="0"/>
              <a:t>Francisco J. Orsini Rodríguez </a:t>
            </a:r>
          </a:p>
          <a:p>
            <a:pPr>
              <a:spcBef>
                <a:spcPts val="0"/>
              </a:spcBef>
              <a:buNone/>
            </a:pPr>
            <a:endParaRPr sz="2800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223625"/>
            <a:ext cx="8229600" cy="4702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Compostera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575" y="400199"/>
            <a:ext cx="5000954" cy="281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00" y="2129749"/>
            <a:ext cx="4153627" cy="233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strips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000" y="429600"/>
            <a:ext cx="2893200" cy="441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575" y="488450"/>
            <a:ext cx="2893200" cy="441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650" y="585162"/>
            <a:ext cx="2893200" cy="408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103600" y="926402"/>
            <a:ext cx="2893200" cy="427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75" y="508750"/>
            <a:ext cx="3986127" cy="224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9099" y="2236326"/>
            <a:ext cx="4582452" cy="257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/>
              <a:t>LISTO!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725" y="1200152"/>
            <a:ext cx="4042349" cy="227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525" y="2463700"/>
            <a:ext cx="4377146" cy="2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/>
              <a:t>Mantenimiento de la composta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125" y="1200150"/>
            <a:ext cx="6361748" cy="357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/>
              <a:t>Pintando nuestra compostera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#GoGREEN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7474" y="1435949"/>
            <a:ext cx="6068102" cy="3413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Centros de Reciclaje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4 Centros de Reciclaje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525" y="2012675"/>
            <a:ext cx="5032500" cy="283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05974"/>
            <a:ext cx="5897697" cy="331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725" y="2595375"/>
            <a:ext cx="4143076" cy="233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050" y="235000"/>
            <a:ext cx="2628826" cy="467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110602" y="388400"/>
            <a:ext cx="2376799" cy="422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Descripción del equipo trabajo</a:t>
            </a:r>
          </a:p>
        </p:txBody>
      </p:sp>
      <p:pic>
        <p:nvPicPr>
          <p:cNvPr id="50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725" y="3035200"/>
            <a:ext cx="5530000" cy="21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/>
              <a:t>Se compuso: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Nicole Wolfrom Morales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Francisco J. Orsini Rodríguez 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LISTO!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7176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6" y="1200149"/>
            <a:ext cx="3146944" cy="177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9415" y="1200154"/>
            <a:ext cx="2607397" cy="195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3379" y="2610604"/>
            <a:ext cx="3377228" cy="253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/>
              <a:t>Antes y Después!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t="14864"/>
          <a:stretch/>
        </p:blipFill>
        <p:spPr>
          <a:xfrm>
            <a:off x="382975" y="1200149"/>
            <a:ext cx="2893200" cy="379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299" y="1706649"/>
            <a:ext cx="5272975" cy="296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pull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457200" y="364875"/>
            <a:ext cx="8229600" cy="456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Rotulando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" y="1112262"/>
            <a:ext cx="4938178" cy="27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775" y="2177450"/>
            <a:ext cx="4708026" cy="26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heel spokes="2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541399" y="-48087737"/>
            <a:ext cx="3745075" cy="210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950" y="399887"/>
            <a:ext cx="3434100" cy="4343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/>
              <a:t>Limpieza de playa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Escuela Ines María Mendoza</a:t>
            </a:r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582" y="2038200"/>
            <a:ext cx="3951216" cy="27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2038187"/>
            <a:ext cx="3716052" cy="27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Arte con el Reciclaje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900" y="1412265"/>
            <a:ext cx="5115350" cy="28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5475" y="0"/>
            <a:ext cx="1618515" cy="28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299" y="1788125"/>
            <a:ext cx="1887400" cy="335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86575" y="796325"/>
            <a:ext cx="8229600" cy="410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Mejorar la infraestructura con 4 centros de acopio.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Elaboración de composta con desechos del comedor escolar.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Acuerdo de recolección de materiales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Concientizar a los estudiantes sobre la importancia del reciclaje.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Interés por el estudiantado como por la facultad.</a:t>
            </a:r>
          </a:p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35" name="Shape 235"/>
          <p:cNvSpPr txBox="1"/>
          <p:nvPr/>
        </p:nvSpPr>
        <p:spPr>
          <a:xfrm>
            <a:off x="496075" y="182775"/>
            <a:ext cx="7806600" cy="7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" sz="3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Logros 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457200" y="255250"/>
            <a:ext cx="8229600" cy="467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Aumentar material reciclado y disminuir la basura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Dividir adecuadamente el material reciclable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Establecer material informativo sobre el reciclaje en el Tablón de Edictos.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Grupo de estudiantes voluntarios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400"/>
              <a:t>Distribución de material informativo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850" y="2879975"/>
            <a:ext cx="1624775" cy="162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pull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 sz="3400"/>
              <a:t>Que no funcionó y recomendaciones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" sz="2800"/>
              <a:t>No funcionó:</a:t>
            </a:r>
          </a:p>
          <a:p>
            <a:pPr marL="457200" lvl="0" indent="-4064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800"/>
              <a:t>Mentores tienen que estar 100% comprometido.</a:t>
            </a:r>
          </a:p>
          <a:p>
            <a:pPr marL="457200" lvl="0" indent="-4064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800"/>
              <a:t>Disponibilidad de estudiantes se vió afectada a causa de horario de clases y exámenes.</a:t>
            </a:r>
          </a:p>
          <a:p>
            <a:pPr marL="457200" lvl="0" indent="-4064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 sz="2800"/>
              <a:t>En ocasiones se cancelaron algunas de las actividades debido a cambios de planes a último minuto. 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457200" y="312600"/>
            <a:ext cx="8229600" cy="408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"/>
              <a:t>Recomendaciones:</a:t>
            </a:r>
          </a:p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Establecer un horario de trabajo con los maestros y el director. De forma que cada día trabajemos con distintos grupos de estudiantes y logremos un mayor número de actividades. Involucrando a un mayor número de estudiantes e impactandolos directamente.</a:t>
            </a:r>
          </a:p>
        </p:txBody>
      </p:sp>
    </p:spTree>
  </p:cSld>
  <p:clrMapOvr>
    <a:masterClrMapping/>
  </p:clrMapOvr>
  <p:transition xmlns:p14="http://schemas.microsoft.com/office/powerpoint/2010/main" spd="slow">
    <p:split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 rot="-626">
            <a:off x="457204" y="625187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/>
              <a:t>Descripción de la escuela y de los grupos que trabajaron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3429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Escuela Superior Leonides Morales (10-12)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Lajas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Urbana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Enfoque estudiantes de grado 10.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Apoyo: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Sra. Ada Miranda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Sr. Carlos R. Molina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Sra. Doris Ambert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Sr. Alex Ayala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Planes futuros junto a la escuela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Jardín vertical</a:t>
            </a:r>
          </a:p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Visita a Vertedero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4400" y="1847275"/>
            <a:ext cx="3980499" cy="264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newsfla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365975" y="2019323"/>
            <a:ext cx="8392800" cy="1242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 sz="4800"/>
              <a:t>Muchas Gracias!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457200" y="4618875"/>
            <a:ext cx="8229600" cy="30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over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2484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Escuela Superior Inés María Mendoza (10-12)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Urbana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Cabo Rojo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Enfoque estudiantes de grado 10</a:t>
            </a:r>
          </a:p>
          <a:p>
            <a:pPr marL="914400" lvl="1" indent="-38100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s"/>
              <a:t>Apoyo de Sra. Maria Morales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925" y="3207025"/>
            <a:ext cx="3057525" cy="127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35250" y="299950"/>
            <a:ext cx="87690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 sz="3400"/>
              <a:t>Actividades realizadas y logros alcanzados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28570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Charlas educativas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Composta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Centros de Reciclaje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Limpieza de playa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Arte con reciclaje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" name="Picture 6" descr="Aluminu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33550"/>
            <a:ext cx="2582738" cy="24479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57200" y="100352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Reciclaje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">
            <a:off x="3562250" y="1354945"/>
            <a:ext cx="4999778" cy="281236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682200" y="242500"/>
            <a:ext cx="7530299" cy="8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s" sz="3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Charlas educativas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2495550"/>
            <a:ext cx="3559246" cy="225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35780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Calentamiento Global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424" y="1517774"/>
            <a:ext cx="4941524" cy="277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16" y="1595524"/>
            <a:ext cx="4874408" cy="27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450" y="281850"/>
            <a:ext cx="221932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802000" y="523975"/>
            <a:ext cx="6159300" cy="7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80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"/>
              <a:t>Composta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s"/>
              <a:t>Charla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699" y="1350449"/>
            <a:ext cx="5796097" cy="326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estern">
  <a:themeElements>
    <a:clrScheme name="Custom 424">
      <a:dk1>
        <a:srgbClr val="B0271C"/>
      </a:dk1>
      <a:lt1>
        <a:srgbClr val="FFE8BB"/>
      </a:lt1>
      <a:dk2>
        <a:srgbClr val="374252"/>
      </a:dk2>
      <a:lt2>
        <a:srgbClr val="A5BDC0"/>
      </a:lt2>
      <a:accent1>
        <a:srgbClr val="C0974D"/>
      </a:accent1>
      <a:accent2>
        <a:srgbClr val="E49C5F"/>
      </a:accent2>
      <a:accent3>
        <a:srgbClr val="5D7372"/>
      </a:accent3>
      <a:accent4>
        <a:srgbClr val="B92C00"/>
      </a:accent4>
      <a:accent5>
        <a:srgbClr val="804000"/>
      </a:accent5>
      <a:accent6>
        <a:srgbClr val="A49D80"/>
      </a:accent6>
      <a:hlink>
        <a:srgbClr val="B0271C"/>
      </a:hlink>
      <a:folHlink>
        <a:srgbClr val="5B5F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894</Words>
  <Application>Microsoft Macintosh PowerPoint</Application>
  <PresentationFormat>On-screen Show (16:9)</PresentationFormat>
  <Paragraphs>112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western</vt:lpstr>
      <vt:lpstr>Internado Green-Pr</vt:lpstr>
      <vt:lpstr>Descripción del equipo trabajo</vt:lpstr>
      <vt:lpstr>Descripción de la escuela y de los grupos que trabajaron</vt:lpstr>
      <vt:lpstr>PowerPoint Presentation</vt:lpstr>
      <vt:lpstr>Actividades realizadas y logros alcanzados</vt:lpstr>
      <vt:lpstr>PowerPoint Presentation</vt:lpstr>
      <vt:lpstr>PowerPoint Presentation</vt:lpstr>
      <vt:lpstr>PowerPoint Presentation</vt:lpstr>
      <vt:lpstr>Composta</vt:lpstr>
      <vt:lpstr>PowerPoint Presentation</vt:lpstr>
      <vt:lpstr>PowerPoint Presentation</vt:lpstr>
      <vt:lpstr>PowerPoint Presentation</vt:lpstr>
      <vt:lpstr>PowerPoint Presentation</vt:lpstr>
      <vt:lpstr>LISTO!</vt:lpstr>
      <vt:lpstr>Mantenimiento de la composta</vt:lpstr>
      <vt:lpstr>Pintando nuestra compostera</vt:lpstr>
      <vt:lpstr>Centros de Reciclaje</vt:lpstr>
      <vt:lpstr>PowerPoint Presentation</vt:lpstr>
      <vt:lpstr>PowerPoint Presentation</vt:lpstr>
      <vt:lpstr>LISTO!</vt:lpstr>
      <vt:lpstr>Antes y Después!</vt:lpstr>
      <vt:lpstr>PowerPoint Presentation</vt:lpstr>
      <vt:lpstr>PowerPoint Presentation</vt:lpstr>
      <vt:lpstr>Limpieza de playa</vt:lpstr>
      <vt:lpstr>Arte con el Reciclaje</vt:lpstr>
      <vt:lpstr>PowerPoint Presentation</vt:lpstr>
      <vt:lpstr>PowerPoint Presentation</vt:lpstr>
      <vt:lpstr>Que no funcionó y recomendaciones</vt:lpstr>
      <vt:lpstr>PowerPoint Presentation</vt:lpstr>
      <vt:lpstr>Planes futuros junto a la escuela</vt:lpstr>
      <vt:lpstr>Muchas 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Internado Green-Pr</dc:title>
  <dc:creator>Nicole</dc:creator>
  <cp:lastModifiedBy>intern intern</cp:lastModifiedBy>
  <cp:revision>11</cp:revision>
  <dcterms:modified xsi:type="dcterms:W3CDTF">2016-05-06T19:36:30Z</dcterms:modified>
</cp:coreProperties>
</file>