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66" r:id="rId4"/>
    <p:sldId id="264" r:id="rId5"/>
    <p:sldId id="265" r:id="rId6"/>
    <p:sldId id="258" r:id="rId7"/>
    <p:sldId id="263" r:id="rId8"/>
    <p:sldId id="259" r:id="rId9"/>
    <p:sldId id="267" r:id="rId10"/>
    <p:sldId id="268" r:id="rId11"/>
    <p:sldId id="269" r:id="rId12"/>
    <p:sldId id="270" r:id="rId13"/>
    <p:sldId id="271" r:id="rId14"/>
    <p:sldId id="275" r:id="rId15"/>
    <p:sldId id="272" r:id="rId16"/>
    <p:sldId id="274" r:id="rId17"/>
    <p:sldId id="273" r:id="rId18"/>
    <p:sldId id="276" r:id="rId19"/>
    <p:sldId id="260" r:id="rId20"/>
    <p:sldId id="261" r:id="rId21"/>
    <p:sldId id="26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8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May 6,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May 6,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May 6,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6,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May 6, 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May 6,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May 6,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May 6,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May 6,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May 6,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May 6,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May 6,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err="1" smtClean="0"/>
              <a:t>Finca</a:t>
            </a:r>
            <a:r>
              <a:rPr lang="en-US" sz="8000" dirty="0" smtClean="0"/>
              <a:t> </a:t>
            </a:r>
            <a:r>
              <a:rPr lang="en-US" sz="8000" dirty="0" err="1" smtClean="0"/>
              <a:t>Escuela</a:t>
            </a:r>
            <a:r>
              <a:rPr lang="en-US" sz="8000" dirty="0" smtClean="0"/>
              <a:t> De La </a:t>
            </a:r>
            <a:r>
              <a:rPr lang="en-US" sz="8000" dirty="0" err="1" smtClean="0"/>
              <a:t>Perla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INFORME “FINAL”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35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0" y="-620418"/>
            <a:ext cx="5791200" cy="1371600"/>
          </a:xfrm>
        </p:spPr>
        <p:txBody>
          <a:bodyPr/>
          <a:lstStyle/>
          <a:p>
            <a:r>
              <a:rPr lang="en-US" dirty="0" err="1" smtClean="0"/>
              <a:t>Compostera</a:t>
            </a:r>
            <a:endParaRPr lang="en-US" dirty="0"/>
          </a:p>
        </p:txBody>
      </p:sp>
      <p:pic>
        <p:nvPicPr>
          <p:cNvPr id="4" name="Picture 3" descr="IMG_157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51181"/>
            <a:ext cx="8117263" cy="60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70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8626"/>
            <a:ext cx="8931750" cy="1371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 err="1" smtClean="0"/>
              <a:t>Recolección</a:t>
            </a:r>
            <a:r>
              <a:rPr lang="en-US" dirty="0" smtClean="0"/>
              <a:t> de Agua de </a:t>
            </a:r>
            <a:r>
              <a:rPr lang="en-US" dirty="0" err="1" smtClean="0"/>
              <a:t>Lluvía</a:t>
            </a:r>
            <a:endParaRPr lang="en-US" dirty="0"/>
          </a:p>
        </p:txBody>
      </p:sp>
      <p:pic>
        <p:nvPicPr>
          <p:cNvPr id="4" name="Picture 3" descr="IMG_15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078" y="1519980"/>
            <a:ext cx="5532588" cy="414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50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85800"/>
            <a:ext cx="5791200" cy="1371600"/>
          </a:xfrm>
        </p:spPr>
        <p:txBody>
          <a:bodyPr/>
          <a:lstStyle/>
          <a:p>
            <a:r>
              <a:rPr lang="en-US" dirty="0" smtClean="0"/>
              <a:t>CENTRO DE ACOPIO</a:t>
            </a:r>
            <a:endParaRPr lang="en-US" dirty="0"/>
          </a:p>
        </p:txBody>
      </p:sp>
      <p:pic>
        <p:nvPicPr>
          <p:cNvPr id="5" name="Picture 4" descr="IMG_15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35365" y="659326"/>
            <a:ext cx="10179365" cy="763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33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TALLERES ABRAHAM LINCON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1er Taller:</a:t>
            </a:r>
          </a:p>
          <a:p>
            <a:r>
              <a:rPr lang="en-US" dirty="0" smtClean="0"/>
              <a:t>Material audiovisual:</a:t>
            </a:r>
          </a:p>
          <a:p>
            <a:r>
              <a:rPr lang="en-US" dirty="0" smtClean="0"/>
              <a:t>“MAN” Steve </a:t>
            </a:r>
            <a:r>
              <a:rPr lang="en-US" dirty="0" err="1" smtClean="0"/>
              <a:t>Cutts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Práctica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Identificación</a:t>
            </a:r>
            <a:r>
              <a:rPr lang="en-US" dirty="0" smtClean="0"/>
              <a:t> de </a:t>
            </a:r>
            <a:r>
              <a:rPr lang="en-US" dirty="0" err="1" smtClean="0"/>
              <a:t>plantas</a:t>
            </a:r>
            <a:r>
              <a:rPr lang="en-US" dirty="0" smtClean="0"/>
              <a:t> en el </a:t>
            </a:r>
            <a:r>
              <a:rPr lang="en-US" dirty="0" err="1" smtClean="0"/>
              <a:t>plantel</a:t>
            </a:r>
            <a:r>
              <a:rPr lang="en-US" dirty="0" smtClean="0"/>
              <a:t> escolar</a:t>
            </a:r>
          </a:p>
          <a:p>
            <a:r>
              <a:rPr lang="en-US" dirty="0" err="1" smtClean="0"/>
              <a:t>Desyerbo</a:t>
            </a:r>
            <a:endParaRPr lang="en-US" dirty="0" smtClean="0"/>
          </a:p>
          <a:p>
            <a:r>
              <a:rPr lang="en-US" dirty="0" err="1" smtClean="0"/>
              <a:t>Regar</a:t>
            </a:r>
            <a:r>
              <a:rPr lang="en-US" dirty="0" smtClean="0"/>
              <a:t> </a:t>
            </a:r>
            <a:r>
              <a:rPr lang="en-US" dirty="0" err="1" smtClean="0"/>
              <a:t>plantas</a:t>
            </a:r>
            <a:endParaRPr lang="en-US" dirty="0" smtClean="0"/>
          </a:p>
          <a:p>
            <a:r>
              <a:rPr lang="en-US" dirty="0" err="1" smtClean="0"/>
              <a:t>Pintar</a:t>
            </a:r>
            <a:r>
              <a:rPr lang="en-US" dirty="0" smtClean="0"/>
              <a:t> </a:t>
            </a:r>
            <a:r>
              <a:rPr lang="en-US" dirty="0" err="1" smtClean="0"/>
              <a:t>contenedores</a:t>
            </a:r>
            <a:r>
              <a:rPr lang="en-US" dirty="0" smtClean="0"/>
              <a:t> de </a:t>
            </a:r>
            <a:r>
              <a:rPr lang="en-US" dirty="0" err="1" smtClean="0"/>
              <a:t>centro</a:t>
            </a:r>
            <a:r>
              <a:rPr lang="en-US" dirty="0" smtClean="0"/>
              <a:t> de </a:t>
            </a:r>
            <a:r>
              <a:rPr lang="en-US" dirty="0" err="1" smtClean="0"/>
              <a:t>acopio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304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3048000" cy="4064000"/>
          </a:xfrm>
          <a:prstGeom prst="rect">
            <a:avLst/>
          </a:prstGeom>
        </p:spPr>
      </p:pic>
      <p:pic>
        <p:nvPicPr>
          <p:cNvPr id="5" name="Picture 4" descr="image_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3810000"/>
            <a:ext cx="4064000" cy="3048000"/>
          </a:xfrm>
          <a:prstGeom prst="rect">
            <a:avLst/>
          </a:prstGeom>
        </p:spPr>
      </p:pic>
      <p:pic>
        <p:nvPicPr>
          <p:cNvPr id="6" name="Picture 5" descr="image_5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20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TALLERES ABRAHAM LINCON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2do Taller:</a:t>
            </a:r>
          </a:p>
          <a:p>
            <a:r>
              <a:rPr lang="en-US" dirty="0" smtClean="0"/>
              <a:t>         </a:t>
            </a:r>
            <a:r>
              <a:rPr lang="en-US" dirty="0" err="1" smtClean="0"/>
              <a:t>Ciclos</a:t>
            </a:r>
            <a:r>
              <a:rPr lang="en-US" dirty="0" smtClean="0"/>
              <a:t> </a:t>
            </a:r>
            <a:r>
              <a:rPr lang="en-US" dirty="0" err="1" smtClean="0"/>
              <a:t>Lunares</a:t>
            </a:r>
            <a:r>
              <a:rPr lang="en-US" dirty="0" smtClean="0"/>
              <a:t> y </a:t>
            </a:r>
            <a:r>
              <a:rPr lang="en-US" dirty="0" err="1" smtClean="0"/>
              <a:t>ss</a:t>
            </a:r>
            <a:r>
              <a:rPr lang="en-US" dirty="0" smtClean="0"/>
              <a:t> </a:t>
            </a:r>
            <a:r>
              <a:rPr lang="en-US" dirty="0" err="1" smtClean="0"/>
              <a:t>efectos</a:t>
            </a:r>
            <a:r>
              <a:rPr lang="en-US" dirty="0" smtClean="0"/>
              <a:t> en la </a:t>
            </a:r>
            <a:r>
              <a:rPr lang="en-US" dirty="0" err="1" smtClean="0"/>
              <a:t>siembra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Práctica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Desyerbo</a:t>
            </a:r>
            <a:endParaRPr lang="en-US" dirty="0" smtClean="0"/>
          </a:p>
          <a:p>
            <a:r>
              <a:rPr lang="en-US" dirty="0" err="1" smtClean="0"/>
              <a:t>Regar</a:t>
            </a:r>
            <a:r>
              <a:rPr lang="en-US" dirty="0" smtClean="0"/>
              <a:t> </a:t>
            </a:r>
            <a:r>
              <a:rPr lang="en-US" dirty="0" err="1" smtClean="0"/>
              <a:t>plantas</a:t>
            </a:r>
            <a:endParaRPr lang="en-US" dirty="0" smtClean="0"/>
          </a:p>
          <a:p>
            <a:r>
              <a:rPr lang="en-US" dirty="0" err="1" smtClean="0"/>
              <a:t>Germinación</a:t>
            </a:r>
            <a:r>
              <a:rPr lang="en-US" dirty="0" smtClean="0"/>
              <a:t> de </a:t>
            </a:r>
            <a:r>
              <a:rPr lang="en-US" dirty="0" err="1" smtClean="0"/>
              <a:t>semillas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34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0422_0917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9756054" cy="731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50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TALLERES ABRAHAM LINCON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er Taller:</a:t>
            </a:r>
          </a:p>
          <a:p>
            <a:r>
              <a:rPr lang="en-US" dirty="0" smtClean="0"/>
              <a:t>Material audiovisual:</a:t>
            </a:r>
          </a:p>
          <a:p>
            <a:r>
              <a:rPr lang="en-US" dirty="0" smtClean="0"/>
              <a:t>“MAN” Steve </a:t>
            </a:r>
            <a:r>
              <a:rPr lang="en-US" dirty="0" err="1" smtClean="0"/>
              <a:t>Cutts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Práctica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Desyerbo</a:t>
            </a:r>
            <a:endParaRPr lang="en-US" dirty="0" smtClean="0"/>
          </a:p>
          <a:p>
            <a:r>
              <a:rPr lang="en-US" dirty="0" err="1" smtClean="0"/>
              <a:t>Regar</a:t>
            </a:r>
            <a:r>
              <a:rPr lang="en-US" dirty="0" smtClean="0"/>
              <a:t> </a:t>
            </a:r>
            <a:r>
              <a:rPr lang="en-US" dirty="0" err="1" smtClean="0"/>
              <a:t>plantas</a:t>
            </a:r>
            <a:endParaRPr lang="en-US" dirty="0" smtClean="0"/>
          </a:p>
          <a:p>
            <a:r>
              <a:rPr lang="en-US" dirty="0" err="1" smtClean="0"/>
              <a:t>Pintar</a:t>
            </a:r>
            <a:r>
              <a:rPr lang="en-US" dirty="0" smtClean="0"/>
              <a:t> </a:t>
            </a:r>
            <a:r>
              <a:rPr lang="en-US" dirty="0" err="1" smtClean="0"/>
              <a:t>compostera</a:t>
            </a:r>
            <a:endParaRPr lang="en-US" dirty="0" smtClean="0"/>
          </a:p>
          <a:p>
            <a:r>
              <a:rPr lang="en-US" dirty="0" err="1" smtClean="0"/>
              <a:t>Creación</a:t>
            </a:r>
            <a:r>
              <a:rPr lang="en-US" dirty="0" smtClean="0"/>
              <a:t> de </a:t>
            </a:r>
            <a:r>
              <a:rPr lang="en-US" dirty="0" err="1" smtClean="0"/>
              <a:t>huerto</a:t>
            </a:r>
            <a:r>
              <a:rPr lang="en-US" dirty="0" smtClean="0"/>
              <a:t> </a:t>
            </a:r>
            <a:r>
              <a:rPr lang="en-US" dirty="0" err="1" smtClean="0"/>
              <a:t>escultórico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50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56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39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6976"/>
            <a:ext cx="5791200" cy="13716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Que</a:t>
            </a:r>
            <a:r>
              <a:rPr lang="en-US" sz="3200" dirty="0" smtClean="0"/>
              <a:t> no </a:t>
            </a:r>
            <a:r>
              <a:rPr lang="en-US" sz="3200" dirty="0" err="1" smtClean="0"/>
              <a:t>funciono</a:t>
            </a:r>
            <a:r>
              <a:rPr lang="en-US" sz="3200" dirty="0" smtClean="0"/>
              <a:t> y </a:t>
            </a:r>
            <a:r>
              <a:rPr lang="en-US" sz="3200" dirty="0" err="1" smtClean="0"/>
              <a:t>recomendaci</a:t>
            </a:r>
            <a:r>
              <a:rPr lang="en-US" sz="3200" dirty="0" err="1"/>
              <a:t>o</a:t>
            </a:r>
            <a:r>
              <a:rPr lang="en-US" sz="3200" dirty="0" err="1" smtClean="0"/>
              <a:t>nes</a:t>
            </a:r>
            <a:endParaRPr lang="en-US" sz="3200" dirty="0"/>
          </a:p>
        </p:txBody>
      </p:sp>
      <p:pic>
        <p:nvPicPr>
          <p:cNvPr id="4" name="Picture 3" descr="image_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1988"/>
            <a:ext cx="4279509" cy="5706012"/>
          </a:xfrm>
          <a:prstGeom prst="rect">
            <a:avLst/>
          </a:prstGeom>
        </p:spPr>
      </p:pic>
      <p:pic>
        <p:nvPicPr>
          <p:cNvPr id="5" name="Picture 4" descr="Screen Shot 2015-04-20 at 1.36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38" y="1077520"/>
            <a:ext cx="4323687" cy="57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8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Descripción</a:t>
            </a:r>
            <a:r>
              <a:rPr lang="en-US" dirty="0" smtClean="0"/>
              <a:t> del </a:t>
            </a:r>
            <a:r>
              <a:rPr lang="en-US" dirty="0" err="1" smtClean="0"/>
              <a:t>equipo</a:t>
            </a:r>
            <a:r>
              <a:rPr lang="en-US" dirty="0" smtClean="0"/>
              <a:t> de </a:t>
            </a:r>
            <a:r>
              <a:rPr lang="en-US" dirty="0" err="1" smtClean="0"/>
              <a:t>Trabajo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Jerome </a:t>
            </a:r>
            <a:r>
              <a:rPr lang="en-US" sz="3200" dirty="0" err="1" smtClean="0"/>
              <a:t>Zayas</a:t>
            </a:r>
            <a:endParaRPr lang="en-US" sz="3200" dirty="0" smtClean="0"/>
          </a:p>
          <a:p>
            <a:r>
              <a:rPr lang="en-US" sz="3200" dirty="0" smtClean="0"/>
              <a:t>Abel Rosario</a:t>
            </a:r>
          </a:p>
          <a:p>
            <a:r>
              <a:rPr lang="en-US" sz="3200" dirty="0" smtClean="0"/>
              <a:t>Rosana Betancourt</a:t>
            </a:r>
          </a:p>
          <a:p>
            <a:r>
              <a:rPr lang="en-US" sz="3200" dirty="0" err="1" smtClean="0"/>
              <a:t>Keila</a:t>
            </a:r>
            <a:r>
              <a:rPr lang="en-US" sz="3200" dirty="0" smtClean="0"/>
              <a:t> Baez</a:t>
            </a:r>
          </a:p>
          <a:p>
            <a:r>
              <a:rPr lang="en-US" sz="3200" dirty="0" smtClean="0"/>
              <a:t>Nelson Martinez</a:t>
            </a:r>
          </a:p>
          <a:p>
            <a:r>
              <a:rPr lang="en-US" sz="3200" dirty="0" smtClean="0"/>
              <a:t>Roberto </a:t>
            </a:r>
            <a:r>
              <a:rPr lang="en-US" sz="3200" dirty="0" err="1" smtClean="0"/>
              <a:t>Viruet</a:t>
            </a:r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33082"/>
            <a:ext cx="9144000" cy="137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Planes </a:t>
            </a:r>
            <a:r>
              <a:rPr lang="en-US" sz="2800" dirty="0" err="1" smtClean="0"/>
              <a:t>Futuros</a:t>
            </a:r>
            <a:r>
              <a:rPr lang="en-US" sz="2800" dirty="0" smtClean="0"/>
              <a:t> </a:t>
            </a:r>
            <a:r>
              <a:rPr lang="en-US" sz="2800" dirty="0" err="1" smtClean="0"/>
              <a:t>Junto</a:t>
            </a:r>
            <a:r>
              <a:rPr lang="en-US" sz="2800" dirty="0" smtClean="0"/>
              <a:t> a la </a:t>
            </a:r>
            <a:r>
              <a:rPr lang="en-US" sz="2800" dirty="0" err="1" smtClean="0"/>
              <a:t>escuela</a:t>
            </a:r>
            <a:endParaRPr lang="en-US" sz="2800" dirty="0"/>
          </a:p>
        </p:txBody>
      </p:sp>
      <p:pic>
        <p:nvPicPr>
          <p:cNvPr id="4" name="Picture 3" descr="Screen Shot 2015-05-29 at 10.13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2" y="1014058"/>
            <a:ext cx="7617778" cy="584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33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9 at 10.13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79375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44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91200" cy="1371600"/>
          </a:xfrm>
        </p:spPr>
        <p:txBody>
          <a:bodyPr/>
          <a:lstStyle/>
          <a:p>
            <a:r>
              <a:rPr lang="en-US" dirty="0" smtClean="0"/>
              <a:t>Jerome</a:t>
            </a:r>
            <a:r>
              <a:rPr lang="en-US" dirty="0"/>
              <a:t> </a:t>
            </a:r>
            <a:r>
              <a:rPr lang="en-US" dirty="0" err="1" smtClean="0"/>
              <a:t>Zayas</a:t>
            </a:r>
            <a:endParaRPr lang="en-US" dirty="0"/>
          </a:p>
        </p:txBody>
      </p:sp>
      <p:pic>
        <p:nvPicPr>
          <p:cNvPr id="6" name="Picture 5" descr="IMG_11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4" b="46696"/>
          <a:stretch/>
        </p:blipFill>
        <p:spPr>
          <a:xfrm>
            <a:off x="5979310" y="0"/>
            <a:ext cx="3144614" cy="2333170"/>
          </a:xfrm>
          <a:prstGeom prst="rect">
            <a:avLst/>
          </a:prstGeom>
        </p:spPr>
      </p:pic>
      <p:pic>
        <p:nvPicPr>
          <p:cNvPr id="8" name="Picture 7" descr="Screen Shot 2015-04-20 at 1.27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45030"/>
            <a:ext cx="6350240" cy="477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01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4-20 at 1.1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45"/>
            <a:ext cx="6426200" cy="4737100"/>
          </a:xfrm>
          <a:prstGeom prst="rect">
            <a:avLst/>
          </a:prstGeom>
        </p:spPr>
      </p:pic>
      <p:pic>
        <p:nvPicPr>
          <p:cNvPr id="7" name="Picture 6" descr="IMG_15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3573"/>
            <a:ext cx="9144000" cy="197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5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20 at 1.35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939" y="-452581"/>
            <a:ext cx="9430076" cy="950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35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Descripción</a:t>
            </a:r>
            <a:r>
              <a:rPr lang="en-US" dirty="0" smtClean="0"/>
              <a:t> de la </a:t>
            </a:r>
            <a:r>
              <a:rPr lang="en-US" dirty="0" err="1" smtClean="0"/>
              <a:t>Escuela</a:t>
            </a:r>
            <a:r>
              <a:rPr lang="en-US" dirty="0" smtClean="0"/>
              <a:t> y </a:t>
            </a:r>
            <a:r>
              <a:rPr lang="en-US" dirty="0" err="1" smtClean="0"/>
              <a:t>grupos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trabajaron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 descr="20150422_0934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0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1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Escuela</a:t>
            </a:r>
            <a:r>
              <a:rPr lang="en-US" dirty="0"/>
              <a:t> Elemental Abraham </a:t>
            </a:r>
            <a:r>
              <a:rPr lang="en-US" dirty="0" err="1" smtClean="0"/>
              <a:t>Lincon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Meta</a:t>
            </a:r>
            <a:r>
              <a:rPr lang="en-US" dirty="0"/>
              <a:t>:  </a:t>
            </a:r>
          </a:p>
          <a:p>
            <a:r>
              <a:rPr lang="en-US" dirty="0"/>
              <a:t>         </a:t>
            </a:r>
            <a:r>
              <a:rPr lang="en-US" dirty="0" smtClean="0"/>
              <a:t>          </a:t>
            </a:r>
            <a:r>
              <a:rPr lang="en-US" dirty="0" err="1"/>
              <a:t>Desarrollar</a:t>
            </a:r>
            <a:r>
              <a:rPr lang="en-US" dirty="0"/>
              <a:t> entre los </a:t>
            </a:r>
            <a:r>
              <a:rPr lang="en-US" dirty="0" err="1"/>
              <a:t>estudiantes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a </a:t>
            </a:r>
            <a:r>
              <a:rPr lang="en-US" dirty="0" err="1"/>
              <a:t>líderes</a:t>
            </a:r>
            <a:r>
              <a:rPr lang="en-US" dirty="0"/>
              <a:t> </a:t>
            </a:r>
            <a:r>
              <a:rPr lang="en-US" dirty="0" err="1"/>
              <a:t>ambientales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Maestra</a:t>
            </a:r>
            <a:r>
              <a:rPr lang="en-US" dirty="0"/>
              <a:t>: </a:t>
            </a:r>
          </a:p>
          <a:p>
            <a:r>
              <a:rPr lang="en-US" dirty="0"/>
              <a:t>         </a:t>
            </a:r>
            <a:r>
              <a:rPr lang="en-US" dirty="0" smtClean="0"/>
              <a:t>                            </a:t>
            </a:r>
            <a:r>
              <a:rPr lang="en-US" dirty="0"/>
              <a:t>Juana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15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Actividades</a:t>
            </a:r>
            <a:r>
              <a:rPr lang="en-US" sz="2800" dirty="0" smtClean="0"/>
              <a:t> </a:t>
            </a:r>
            <a:r>
              <a:rPr lang="en-US" sz="2800" dirty="0" err="1" smtClean="0"/>
              <a:t>realizadas</a:t>
            </a:r>
            <a:r>
              <a:rPr lang="en-US" sz="2800" dirty="0" smtClean="0"/>
              <a:t> y </a:t>
            </a:r>
            <a:r>
              <a:rPr lang="en-US" sz="2800" dirty="0" err="1" smtClean="0"/>
              <a:t>logros</a:t>
            </a:r>
            <a:r>
              <a:rPr lang="en-US" sz="2800" dirty="0" smtClean="0"/>
              <a:t> </a:t>
            </a:r>
            <a:r>
              <a:rPr lang="en-US" sz="2800" dirty="0" err="1" smtClean="0"/>
              <a:t>alcanzados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Escuela</a:t>
            </a:r>
            <a:r>
              <a:rPr lang="en-US" dirty="0" smtClean="0"/>
              <a:t> Abraham </a:t>
            </a:r>
            <a:r>
              <a:rPr lang="en-US" dirty="0" err="1" smtClean="0"/>
              <a:t>Lincon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Se </a:t>
            </a:r>
            <a:r>
              <a:rPr lang="en-US" dirty="0" err="1" smtClean="0"/>
              <a:t>establecieron</a:t>
            </a:r>
            <a:r>
              <a:rPr lang="en-US" dirty="0" smtClean="0"/>
              <a:t> </a:t>
            </a:r>
            <a:r>
              <a:rPr lang="en-US" dirty="0" err="1" smtClean="0"/>
              <a:t>sistemas</a:t>
            </a:r>
            <a:r>
              <a:rPr lang="en-US" dirty="0" smtClean="0"/>
              <a:t> de;</a:t>
            </a:r>
          </a:p>
          <a:p>
            <a:endParaRPr lang="en-US" dirty="0"/>
          </a:p>
          <a:p>
            <a:r>
              <a:rPr lang="en-US" dirty="0" smtClean="0"/>
              <a:t>ACOPIO</a:t>
            </a:r>
          </a:p>
          <a:p>
            <a:r>
              <a:rPr lang="en-US" dirty="0" smtClean="0"/>
              <a:t>RECOLECCIÓN DE AGUA DE LLUVIA</a:t>
            </a:r>
          </a:p>
          <a:p>
            <a:r>
              <a:rPr lang="en-US" dirty="0" smtClean="0"/>
              <a:t>COMPOSTERA DE MATERIAL ORGÁNICO</a:t>
            </a:r>
          </a:p>
          <a:p>
            <a:r>
              <a:rPr lang="en-US" dirty="0" smtClean="0"/>
              <a:t>HUERTO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5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HUERTO</a:t>
            </a:r>
            <a:endParaRPr lang="en-US" dirty="0"/>
          </a:p>
        </p:txBody>
      </p:sp>
      <p:pic>
        <p:nvPicPr>
          <p:cNvPr id="5" name="Picture 4" descr="IMG_15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8770" y="863666"/>
            <a:ext cx="6909337" cy="5182003"/>
          </a:xfrm>
          <a:prstGeom prst="rect">
            <a:avLst/>
          </a:prstGeom>
        </p:spPr>
      </p:pic>
      <p:pic>
        <p:nvPicPr>
          <p:cNvPr id="6" name="Picture 5" descr="imag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8" y="306449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266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90</TotalTime>
  <Words>182</Words>
  <Application>Microsoft Macintosh PowerPoint</Application>
  <PresentationFormat>On-screen Show (4:3)</PresentationFormat>
  <Paragraphs>62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Essential</vt:lpstr>
      <vt:lpstr>Finca Escuela De La Perla</vt:lpstr>
      <vt:lpstr>Descripción del equipo de Trabajo</vt:lpstr>
      <vt:lpstr>Jerome Zayas</vt:lpstr>
      <vt:lpstr>PowerPoint Presentation</vt:lpstr>
      <vt:lpstr>PowerPoint Presentation</vt:lpstr>
      <vt:lpstr>Descripción de la Escuela y grupos que trabajaron</vt:lpstr>
      <vt:lpstr>Escuela Elemental Abraham Lincon</vt:lpstr>
      <vt:lpstr>Actividades realizadas y logros alcanzados</vt:lpstr>
      <vt:lpstr>HUERTO</vt:lpstr>
      <vt:lpstr>Compostera</vt:lpstr>
      <vt:lpstr>Sistema de Recolección de Agua de Lluvía</vt:lpstr>
      <vt:lpstr>CENTRO DE ACOPIO</vt:lpstr>
      <vt:lpstr>TALLERES ABRAHAM LINCON</vt:lpstr>
      <vt:lpstr>PowerPoint Presentation</vt:lpstr>
      <vt:lpstr>TALLERES ABRAHAM LINCON</vt:lpstr>
      <vt:lpstr>PowerPoint Presentation</vt:lpstr>
      <vt:lpstr>TALLERES ABRAHAM LINCON</vt:lpstr>
      <vt:lpstr>PowerPoint Presentation</vt:lpstr>
      <vt:lpstr>Que no funciono y recomendaciones</vt:lpstr>
      <vt:lpstr>Planes Futuros Junto a la escuela</vt:lpstr>
      <vt:lpstr>PowerPoint Presentation</vt:lpstr>
    </vt:vector>
  </TitlesOfParts>
  <Company>UPR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Finca Escuela De La Perla</dc:title>
  <dc:creator>Rosana Betancourt</dc:creator>
  <cp:lastModifiedBy>intern intern</cp:lastModifiedBy>
  <cp:revision>7</cp:revision>
  <dcterms:created xsi:type="dcterms:W3CDTF">2015-05-29T13:00:31Z</dcterms:created>
  <dcterms:modified xsi:type="dcterms:W3CDTF">2016-05-06T19:40:20Z</dcterms:modified>
</cp:coreProperties>
</file>